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0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60" r:id="rId4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8AB39938-248D-416F-86E3-906C87654E7E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61505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zh-TW" noProof="0"/>
              <a:t>Click to edit Master text styles</a:t>
            </a:r>
          </a:p>
          <a:p>
            <a:pPr lvl="1"/>
            <a:r>
              <a:rPr lang="en-US" altLang="zh-TW" noProof="0"/>
              <a:t>Second level</a:t>
            </a:r>
          </a:p>
          <a:p>
            <a:pPr lvl="2"/>
            <a:r>
              <a:rPr lang="en-US" altLang="zh-TW" noProof="0"/>
              <a:t>Third level</a:t>
            </a:r>
          </a:p>
          <a:p>
            <a:pPr lvl="3"/>
            <a:r>
              <a:rPr lang="en-US" altLang="zh-TW" noProof="0"/>
              <a:t>Fourth level</a:t>
            </a:r>
          </a:p>
          <a:p>
            <a:pPr lvl="4"/>
            <a:r>
              <a:rPr lang="en-US" altLang="zh-TW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新細明體" pitchFamily="18" charset="-120"/>
                <a:cs typeface="+mn-cs"/>
              </a:defRPr>
            </a:lvl1pPr>
          </a:lstStyle>
          <a:p>
            <a:pPr>
              <a:defRPr/>
            </a:pPr>
            <a:fld id="{00187480-55AD-4EF1-BE3E-05C982D8DA5D}" type="slidenum">
              <a:rPr lang="zh-TW" altLang="en-US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022073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8648C77-53A0-4DEF-A827-5A5CA3B70CC1}" type="slidenum">
              <a:rPr lang="zh-TW" altLang="en-US" smtClean="0"/>
              <a:pPr>
                <a:defRPr/>
              </a:pPr>
              <a:t>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97F31D7-9BA8-4A78-9237-EAB8430C9CD8}" type="slidenum">
              <a:rPr lang="zh-TW" altLang="en-US" smtClean="0"/>
              <a:pPr>
                <a:defRPr/>
              </a:pPr>
              <a:t>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EDA502B-9B3B-4127-BF1A-FC4718263301}" type="slidenum">
              <a:rPr lang="zh-TW" altLang="en-US" smtClean="0"/>
              <a:pPr>
                <a:defRPr/>
              </a:pPr>
              <a:t>3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8562284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2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5" r:id="rId1"/>
    <p:sldLayoutId id="2147483766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807554"/>
            <a:ext cx="914400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dirty="0"/>
              <a:t>讚美，不盡讚美，讚美救主恩深；</a:t>
            </a:r>
          </a:p>
          <a:p>
            <a:pPr algn="ctr" eaLnBrk="1" hangingPunct="1"/>
            <a:r>
              <a:rPr lang="en-US" altLang="zh-TW" sz="2800" dirty="0"/>
              <a:t>Praise Him forevermore, praise ye the Savior’s grace.</a:t>
            </a:r>
          </a:p>
          <a:p>
            <a:pPr algn="ctr" eaLnBrk="1" hangingPunct="1"/>
            <a:r>
              <a:rPr lang="zh-TW" altLang="en-US" dirty="0"/>
              <a:t>感佩，無限感佩，感佩救主捨身。</a:t>
            </a:r>
          </a:p>
          <a:p>
            <a:pPr algn="ctr" eaLnBrk="1" hangingPunct="1"/>
            <a:r>
              <a:rPr lang="en-US" altLang="zh-TW" sz="2800" dirty="0"/>
              <a:t>To Him Who gave His life, all glory, thanks and praise.</a:t>
            </a:r>
          </a:p>
          <a:p>
            <a:pPr algn="ctr" eaLnBrk="1" hangingPunct="1"/>
            <a:r>
              <a:rPr lang="zh-TW" altLang="en-US" dirty="0"/>
              <a:t>看哪，神子在各各他，為你和我釘十字架。</a:t>
            </a:r>
          </a:p>
          <a:p>
            <a:pPr algn="ctr" eaLnBrk="1" hangingPunct="1"/>
            <a:r>
              <a:rPr lang="en-US" altLang="zh-TW" sz="2800" dirty="0"/>
              <a:t>Behold! God’s Son on Calvary was crucified for you and me.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5219"/>
            <a:ext cx="9144000" cy="726331"/>
          </a:xfrm>
          <a:prstGeom prst="rect">
            <a:avLst/>
          </a:prstGeom>
        </p:spPr>
        <p:txBody>
          <a:bodyPr/>
          <a:lstStyle/>
          <a:p>
            <a:pPr indent="-381000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</a:t>
            </a:r>
            <a:r>
              <a:rPr lang="en-US" altLang="zh-CN" sz="2800" b="1" dirty="0">
                <a:latin typeface="Arial Narrow" pitchFamily="34" charset="0"/>
                <a:ea typeface="新細明體" pitchFamily="18" charset="-120"/>
              </a:rPr>
              <a:t>193  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讚美</a:t>
            </a:r>
            <a:r>
              <a:rPr lang="zh-CN" altLang="en-US" sz="2600" b="1" dirty="0">
                <a:latin typeface="Times New Roman" pitchFamily="18" charset="0"/>
                <a:ea typeface="新細明體" pitchFamily="18" charset="-120"/>
              </a:rPr>
              <a:t>，</a:t>
            </a:r>
            <a:r>
              <a:rPr lang="zh-CN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不盡讚美</a:t>
            </a:r>
            <a:r>
              <a:rPr lang="en-US" altLang="zh-TW" sz="28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br>
              <a:rPr lang="en-US" altLang="zh-TW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PRAISE HIM FOREVERMORE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</a:t>
            </a:r>
            <a:r>
              <a:rPr lang="en-US" altLang="zh-CN" sz="2400" dirty="0">
                <a:latin typeface="Arial Narrow" pitchFamily="34" charset="0"/>
                <a:ea typeface="標楷體" pitchFamily="65" charset="-120"/>
              </a:rPr>
              <a:t>3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主愛遠勝爺娘，遠勝最好朋友；</a:t>
            </a:r>
          </a:p>
          <a:p>
            <a:pPr algn="ctr" eaLnBrk="1" hangingPunct="1"/>
            <a:r>
              <a:rPr lang="en-US" altLang="zh-TW" sz="2800" dirty="0"/>
              <a:t>His love is far beyond all friends’ or parents’ love,</a:t>
            </a:r>
          </a:p>
          <a:p>
            <a:pPr algn="ctr" eaLnBrk="1" hangingPunct="1"/>
            <a:r>
              <a:rPr lang="zh-TW" altLang="en-US" dirty="0"/>
              <a:t>蒙恩罪人頌揚  主愛，直到永久。</a:t>
            </a:r>
          </a:p>
          <a:p>
            <a:pPr algn="ctr" eaLnBrk="1" hangingPunct="1"/>
            <a:r>
              <a:rPr lang="en-US" altLang="zh-TW" sz="2800" dirty="0"/>
              <a:t>Let’s sing and praise His love from earth to </a:t>
            </a:r>
            <a:r>
              <a:rPr lang="en-US" altLang="zh-TW" sz="2800" dirty="0" err="1"/>
              <a:t>heav’n</a:t>
            </a:r>
            <a:r>
              <a:rPr lang="en-US" altLang="zh-TW" sz="2800" dirty="0"/>
              <a:t> above.</a:t>
            </a:r>
          </a:p>
          <a:p>
            <a:pPr algn="ctr" eaLnBrk="1" hangingPunct="1"/>
            <a:r>
              <a:rPr lang="zh-TW" altLang="en-US" dirty="0"/>
              <a:t>看哪，神子在各各他，為你和我釘十字架。</a:t>
            </a:r>
          </a:p>
          <a:p>
            <a:pPr algn="ctr" eaLnBrk="1" hangingPunct="1"/>
            <a:r>
              <a:rPr lang="en-US" altLang="zh-TW" sz="2800" dirty="0"/>
              <a:t>Behold! God’s Son on Calvary was crucified for you and me.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193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  (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節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zh-TW" altLang="en-US" sz="2400" dirty="0">
                <a:latin typeface="NSimSun" panose="02010609030101010101" pitchFamily="49" charset="-122"/>
                <a:ea typeface="NSimSun" panose="02010609030101010101" pitchFamily="49" charset="-122"/>
                <a:cs typeface="Arial" panose="020B0604020202020204" pitchFamily="34" charset="0"/>
              </a:rPr>
              <a:t>頁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altLang="zh-CN" sz="24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altLang="zh-TW" sz="24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zh-CN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eaLnBrk="1" hangingPunct="1"/>
            <a:r>
              <a:rPr lang="zh-TW" altLang="en-US" dirty="0"/>
              <a:t>罪人今已蒙恩，魔鬼今已失敗；</a:t>
            </a:r>
          </a:p>
          <a:p>
            <a:pPr algn="ctr" eaLnBrk="1" hangingPunct="1"/>
            <a:r>
              <a:rPr lang="en-US" altLang="zh-TW" sz="2800" dirty="0"/>
              <a:t>Destroyed is Satan’s power - How blessed is our state!</a:t>
            </a:r>
          </a:p>
          <a:p>
            <a:pPr algn="ctr" eaLnBrk="1" hangingPunct="1"/>
            <a:r>
              <a:rPr lang="zh-TW" altLang="en-US" dirty="0"/>
              <a:t>誰能再使我們離開基督的愛？</a:t>
            </a:r>
          </a:p>
          <a:p>
            <a:pPr algn="ctr" eaLnBrk="1" hangingPunct="1"/>
            <a:r>
              <a:rPr lang="en-US" altLang="zh-TW" sz="2800" dirty="0"/>
              <a:t>Who can make us depart from God’s own love so great?</a:t>
            </a:r>
          </a:p>
          <a:p>
            <a:pPr algn="ctr" eaLnBrk="1" hangingPunct="1"/>
            <a:r>
              <a:rPr lang="zh-TW" altLang="en-US" dirty="0"/>
              <a:t>看哪，神子在各各他，為你和我釘十字架。</a:t>
            </a:r>
          </a:p>
          <a:p>
            <a:pPr algn="ctr" eaLnBrk="1" hangingPunct="1"/>
            <a:r>
              <a:rPr lang="en-US" altLang="zh-TW" sz="2800" dirty="0"/>
              <a:t>Behold! God’s Son on Calvary was crucified for you and me.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584</TotalTime>
  <Words>249</Words>
  <Application>Microsoft Office PowerPoint</Application>
  <PresentationFormat>On-screen Show (16:9)</PresentationFormat>
  <Paragraphs>24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3" baseType="lpstr">
      <vt:lpstr>NSimSun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H193  讚美，不盡讚美  PRAISE HIM FOREVERMORE (1/3)</vt:lpstr>
      <vt:lpstr>PowerPoint Presentation</vt:lpstr>
      <vt:lpstr>PowerPoint Presentation</vt:lpstr>
    </vt:vector>
  </TitlesOfParts>
  <Manager>TL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H86 無他, 只有耶穌寶血 Nothing But The Blood Of Jesus</dc:title>
  <dc:subject>Hymnary 聖徒詩歌</dc:subject>
  <dc:creator>Robert Lowry</dc:creator>
  <cp:lastModifiedBy>Timothy Liang</cp:lastModifiedBy>
  <cp:revision>71</cp:revision>
  <dcterms:created xsi:type="dcterms:W3CDTF">2001-04-19T19:07:54Z</dcterms:created>
  <dcterms:modified xsi:type="dcterms:W3CDTF">2017-08-02T23:44:57Z</dcterms:modified>
</cp:coreProperties>
</file>